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137" autoAdjust="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14B99-C6AF-4CE8-99D2-94D0C75CFAF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2E34B-D496-467A-AA61-D87A28699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34B-D496-467A-AA61-D87A28699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F21540-77E4-4B18-966D-F06E4568ED1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DD28D2-0F39-4E00-AF68-7B19FDBDE1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su.edu/sites/default/files/banner/mba_online_brochure.pdf" TargetMode="External"/><Relationship Id="rId2" Type="http://schemas.openxmlformats.org/officeDocument/2006/relationships/hyperlink" Target="https://www.mvsu.edu/MBA-Homepa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sz="3900" dirty="0" smtClean="0">
                <a:solidFill>
                  <a:srgbClr val="00B050"/>
                </a:solidFill>
              </a:rPr>
              <a:t>Mississippi Valley State University (MVSU)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dirty="0" smtClean="0"/>
              <a:t>“</a:t>
            </a:r>
            <a:r>
              <a:rPr lang="en-US" sz="2700" dirty="0" smtClean="0">
                <a:solidFill>
                  <a:srgbClr val="00B050"/>
                </a:solidFill>
              </a:rPr>
              <a:t>One Goal, One Team, One Valley, </a:t>
            </a:r>
            <a:r>
              <a:rPr lang="en-US" sz="2700" i="1" dirty="0" smtClean="0">
                <a:solidFill>
                  <a:srgbClr val="00B050"/>
                </a:solidFill>
              </a:rPr>
              <a:t>In Motion</a:t>
            </a:r>
            <a:r>
              <a:rPr lang="en-US" sz="2700" dirty="0" smtClean="0"/>
              <a:t>”!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458200" cy="4343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MVSU Department of Business Administration:  Master of Business Administration (MBA) Program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Presented by: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Dr. Jimmie S. Warren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MBA Coordinator and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Association Professor of Management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2"/>
              </a:rPr>
              <a:t>https://www.mvsu.edu/MBA-Homepage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https://www.mvsu.edu/sites/default/files/banner/mba_online_brochure.pdf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Acknowledgements and Recognitions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Dr. Curressia L. Brown:  Chair, Department of Business Administration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Dr. Kathie S. Golden:  Vice President for Academic Affairs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</a:rPr>
              <a:t>Jerryl</a:t>
            </a:r>
            <a:r>
              <a:rPr lang="en-US" sz="2400" dirty="0" smtClean="0">
                <a:solidFill>
                  <a:schemeClr val="tx1"/>
                </a:solidFill>
              </a:rPr>
              <a:t> Briggs, Sr.:  President of Mississippi Valley State University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76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Frequently Asked Questions About the MVSU MBA Program (Cont’d)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Are there special requirements for international students for the MBA program?</a:t>
            </a:r>
          </a:p>
          <a:p>
            <a:endParaRPr lang="en-US" dirty="0"/>
          </a:p>
          <a:p>
            <a:r>
              <a:rPr lang="en-US" dirty="0" smtClean="0"/>
              <a:t>Can I apply to the MBA program, even if I do not have an undergraduate degree in business administration?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MVSU MBA Program Specifics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of 30 credit hours to complete MBA program (18 core hours and 12 electives).</a:t>
            </a:r>
          </a:p>
          <a:p>
            <a:endParaRPr lang="en-US" dirty="0"/>
          </a:p>
          <a:p>
            <a:r>
              <a:rPr lang="en-US" dirty="0" smtClean="0"/>
              <a:t>Each MBA course (core and electives) is three credit hours.</a:t>
            </a:r>
          </a:p>
          <a:p>
            <a:endParaRPr lang="en-US" dirty="0"/>
          </a:p>
          <a:p>
            <a:r>
              <a:rPr lang="en-US" dirty="0" smtClean="0"/>
              <a:t>Can take a minimum of two courses or six hours or maximum of three or four courses or nine or 12 hours per semester.</a:t>
            </a:r>
          </a:p>
        </p:txBody>
      </p:sp>
    </p:spTree>
    <p:extLst>
      <p:ext uri="{BB962C8B-B14F-4D97-AF65-F5344CB8AC3E}">
        <p14:creationId xmlns:p14="http://schemas.microsoft.com/office/powerpoint/2010/main" val="36800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b="1" u="sng" dirty="0" smtClean="0"/>
              <a:t>MVSU MBA Program Specifics (Cont’d)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MBA courses are offered during the summer.</a:t>
            </a:r>
          </a:p>
          <a:p>
            <a:pPr lvl="1"/>
            <a:r>
              <a:rPr lang="en-US" sz="2000" i="1" dirty="0" smtClean="0"/>
              <a:t>The summer term is one term comprised of two sessions (five weeks per summer session).</a:t>
            </a:r>
            <a:r>
              <a:rPr lang="en-US" sz="2000" dirty="0" smtClean="0"/>
              <a:t> 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500" dirty="0" smtClean="0"/>
              <a:t>Undergraduate business courses offered as foundational business courses for non-business undergraduate majors.  </a:t>
            </a:r>
          </a:p>
          <a:p>
            <a:endParaRPr lang="en-US" sz="2400" dirty="0" smtClean="0"/>
          </a:p>
          <a:p>
            <a:r>
              <a:rPr lang="en-US" sz="2500" dirty="0" smtClean="0"/>
              <a:t>MBA program offers two emphases:  </a:t>
            </a:r>
          </a:p>
          <a:p>
            <a:pPr lvl="1"/>
            <a:r>
              <a:rPr lang="en-US" sz="2000" i="1" dirty="0" smtClean="0"/>
              <a:t>Finance Emphasis (12 hours of MBA electives)</a:t>
            </a:r>
          </a:p>
          <a:p>
            <a:pPr lvl="1"/>
            <a:r>
              <a:rPr lang="en-US" sz="2000" i="1" dirty="0" smtClean="0"/>
              <a:t>Management Emphasis (12 hours of MBA electives)</a:t>
            </a:r>
            <a:endParaRPr lang="en-US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b="1" u="sng" dirty="0" smtClean="0"/>
              <a:t>MVSU MBA Admissions Requirements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applications process is completely and 100% online.  </a:t>
            </a:r>
          </a:p>
          <a:p>
            <a:pPr lvl="1"/>
            <a:r>
              <a:rPr lang="en-US" i="1" dirty="0" smtClean="0"/>
              <a:t>Facilitated by the organization, </a:t>
            </a:r>
            <a:r>
              <a:rPr lang="en-US" i="1" dirty="0" err="1" smtClean="0"/>
              <a:t>GradCas</a:t>
            </a:r>
            <a:endParaRPr lang="en-US" i="1" dirty="0" smtClean="0"/>
          </a:p>
          <a:p>
            <a:pPr lvl="1"/>
            <a:r>
              <a:rPr lang="en-US" i="1" dirty="0" smtClean="0"/>
              <a:t>All documents submitted electronically</a:t>
            </a:r>
          </a:p>
          <a:p>
            <a:pPr lvl="2"/>
            <a:r>
              <a:rPr lang="en-US" i="1" dirty="0" smtClean="0"/>
              <a:t>Application along with all supporting documentation</a:t>
            </a:r>
          </a:p>
          <a:p>
            <a:pPr lvl="2"/>
            <a:r>
              <a:rPr lang="en-US" i="1" dirty="0" smtClean="0"/>
              <a:t>Transcripts</a:t>
            </a:r>
          </a:p>
          <a:p>
            <a:pPr lvl="2"/>
            <a:r>
              <a:rPr lang="en-US" i="1" dirty="0" smtClean="0"/>
              <a:t>Three letters of professional recommendation</a:t>
            </a:r>
          </a:p>
          <a:p>
            <a:pPr lvl="2"/>
            <a:r>
              <a:rPr lang="en-US" i="1" dirty="0" smtClean="0"/>
              <a:t>Earned bachelor’s degree from an accredited college or university with a minimum 2.5 GPA.</a:t>
            </a:r>
          </a:p>
          <a:p>
            <a:pPr lvl="2"/>
            <a:r>
              <a:rPr lang="en-US" i="1" dirty="0" smtClean="0"/>
              <a:t>There is a $23 application processing fee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MVSU MBA Admissions Requirements (Cont’d)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for international students can be inquired of the Office of International Programs or can be found in the current 2019-2021 MVSU Graduate catalog on the MVSU website.</a:t>
            </a:r>
          </a:p>
          <a:p>
            <a:endParaRPr lang="en-US" dirty="0"/>
          </a:p>
          <a:p>
            <a:r>
              <a:rPr lang="en-US" dirty="0" smtClean="0"/>
              <a:t>Transfer graduate credits:  Only six graduate credits from another graduate program are transferrable.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249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b="1" u="sng" dirty="0" smtClean="0"/>
              <a:t>MVSU MBA Graduation Requirements</a:t>
            </a:r>
            <a:endParaRPr lang="en-US" sz="3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fulfilled all university requirements.</a:t>
            </a:r>
          </a:p>
          <a:p>
            <a:endParaRPr lang="en-US" dirty="0"/>
          </a:p>
          <a:p>
            <a:r>
              <a:rPr lang="en-US" dirty="0" smtClean="0"/>
              <a:t>Have completed required program hours (18 MBA core </a:t>
            </a:r>
            <a:r>
              <a:rPr lang="en-US" dirty="0" smtClean="0"/>
              <a:t>hours (six courses) </a:t>
            </a:r>
            <a:r>
              <a:rPr lang="en-US" dirty="0" smtClean="0"/>
              <a:t>and 12 MBA elective </a:t>
            </a:r>
            <a:r>
              <a:rPr lang="en-US" dirty="0" smtClean="0"/>
              <a:t>hours (four courses)).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Have maintained a minimum of a 3.0 GPA on a 4.0 grading scale.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Other Interesting Facts About the MVSU MBA Program</a:t>
            </a:r>
            <a:endParaRPr lang="en-US" sz="3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Cost Per Credit Hour</a:t>
            </a:r>
          </a:p>
          <a:p>
            <a:pPr lvl="1"/>
            <a:r>
              <a:rPr lang="en-US" sz="9600" i="1" dirty="0" smtClean="0"/>
              <a:t>As of Fall 2020-Spring 2021:  $430/credit hour</a:t>
            </a:r>
          </a:p>
          <a:p>
            <a:pPr lvl="1"/>
            <a:r>
              <a:rPr lang="en-US" sz="9600" i="1" dirty="0" smtClean="0"/>
              <a:t>For out-of-state and in-state students</a:t>
            </a:r>
          </a:p>
          <a:p>
            <a:endParaRPr lang="en-US" sz="9600" dirty="0"/>
          </a:p>
          <a:p>
            <a:r>
              <a:rPr lang="en-US" sz="9600" dirty="0" smtClean="0"/>
              <a:t>Offers induction into Delta Mu Delta; International Business Honor Society.</a:t>
            </a:r>
          </a:p>
          <a:p>
            <a:pPr marL="0" indent="0">
              <a:buNone/>
            </a:pPr>
            <a:endParaRPr lang="en-US" sz="9600" dirty="0"/>
          </a:p>
          <a:p>
            <a:r>
              <a:rPr lang="en-US" sz="9600" dirty="0" smtClean="0"/>
              <a:t>Partnered with business advisory council and job fairs.</a:t>
            </a:r>
          </a:p>
          <a:p>
            <a:pPr lvl="1"/>
            <a:r>
              <a:rPr lang="en-US" sz="9600" i="1" dirty="0" smtClean="0"/>
              <a:t>Local business owners</a:t>
            </a:r>
          </a:p>
          <a:p>
            <a:pPr lvl="1"/>
            <a:r>
              <a:rPr lang="en-US" sz="9600" i="1" dirty="0" smtClean="0"/>
              <a:t>Local and state employers</a:t>
            </a:r>
          </a:p>
          <a:p>
            <a:pPr lvl="1"/>
            <a:r>
              <a:rPr lang="en-US" sz="9600" i="1" dirty="0" smtClean="0"/>
              <a:t>National employers and some federal government representatives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53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Other Interesting Facts About the MVSU MBA Program (Cont’d)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MBA students participate in state sponsored (Mississippi) business competitions with other state university graduate business programs.</a:t>
            </a:r>
          </a:p>
          <a:p>
            <a:endParaRPr lang="en-US" dirty="0"/>
          </a:p>
          <a:p>
            <a:r>
              <a:rPr lang="en-US" dirty="0" smtClean="0"/>
              <a:t>MBA students, after graduation, stay connected to the MBA program through various social medial platforms, such as LinkedIn.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MVSU Master of Business Administration Program</a:t>
            </a:r>
            <a:endParaRPr lang="en-US" sz="3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6000" b="1" dirty="0" smtClean="0"/>
              <a:t>Are there any questions?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981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Brief MVSU Facts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1946: </a:t>
            </a:r>
            <a:r>
              <a:rPr lang="en-US" dirty="0"/>
              <a:t>E</a:t>
            </a:r>
            <a:r>
              <a:rPr lang="en-US" dirty="0" smtClean="0"/>
              <a:t>stablished as Mississippi Vocational 	     College under guidance of Dr. James   	     Herbert White.</a:t>
            </a:r>
          </a:p>
          <a:p>
            <a:endParaRPr lang="en-US" dirty="0"/>
          </a:p>
          <a:p>
            <a:r>
              <a:rPr lang="en-US" dirty="0" smtClean="0"/>
              <a:t>1950:  Dr. James Herbert White is named first 	      president.</a:t>
            </a:r>
          </a:p>
          <a:p>
            <a:endParaRPr lang="en-US" dirty="0"/>
          </a:p>
          <a:p>
            <a:r>
              <a:rPr lang="en-US" dirty="0" smtClean="0"/>
              <a:t>1950 (summer):  College opened with 205 in-	      service teachers.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Brief MVSU Facts(Cont’d)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1950-1951:  First academic year opens with 14 	      students and seven faculty. </a:t>
            </a:r>
          </a:p>
          <a:p>
            <a:endParaRPr lang="en-US" dirty="0"/>
          </a:p>
          <a:p>
            <a:r>
              <a:rPr lang="en-US" dirty="0" smtClean="0"/>
              <a:t>1964:  Name changed to Mississippi Valley 	      State College.</a:t>
            </a:r>
          </a:p>
          <a:p>
            <a:endParaRPr lang="en-US" dirty="0"/>
          </a:p>
          <a:p>
            <a:r>
              <a:rPr lang="en-US" dirty="0" smtClean="0"/>
              <a:t>1974:  Name changed to Mississippi Valley 	      State University (its current name).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Brief MVSU Facts(Cont’d)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have been eight presidents with Dr. </a:t>
            </a:r>
            <a:r>
              <a:rPr lang="en-US" dirty="0" err="1" smtClean="0"/>
              <a:t>Jerryl</a:t>
            </a:r>
            <a:r>
              <a:rPr lang="en-US" dirty="0" smtClean="0"/>
              <a:t> Briggs, Sr. being the current and eighth president.</a:t>
            </a:r>
          </a:p>
          <a:p>
            <a:endParaRPr lang="en-US" dirty="0"/>
          </a:p>
          <a:p>
            <a:r>
              <a:rPr lang="en-US" dirty="0" smtClean="0"/>
              <a:t>Special note:  Dr. Donna Oliver was first woman elected as sixth president (2008).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One Goal, One Team, One Valley, </a:t>
            </a:r>
            <a:r>
              <a:rPr lang="en-US" i="1" dirty="0" smtClean="0">
                <a:solidFill>
                  <a:srgbClr val="00B050"/>
                </a:solidFill>
              </a:rPr>
              <a:t>In Motion</a:t>
            </a:r>
            <a:r>
              <a:rPr lang="en-US" dirty="0" smtClean="0">
                <a:solidFill>
                  <a:srgbClr val="00B050"/>
                </a:solidFill>
              </a:rPr>
              <a:t>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MVSU Department of Business Administration:  Master of Business Administration (MBA)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200" dirty="0" smtClean="0"/>
              <a:t>1976:  MVSU offers first master’s degree program (MBA).</a:t>
            </a:r>
          </a:p>
          <a:p>
            <a:endParaRPr lang="en-US" sz="2200" dirty="0"/>
          </a:p>
          <a:p>
            <a:r>
              <a:rPr lang="en-US" sz="2200" dirty="0" smtClean="0"/>
              <a:t>MBA introduces student to the various functional areas of the business process:</a:t>
            </a:r>
          </a:p>
          <a:p>
            <a:pPr lvl="1"/>
            <a:r>
              <a:rPr lang="en-US" sz="2200" dirty="0" smtClean="0"/>
              <a:t>IT (information technology)</a:t>
            </a:r>
          </a:p>
          <a:p>
            <a:pPr lvl="1"/>
            <a:r>
              <a:rPr lang="en-US" sz="2200" dirty="0" smtClean="0"/>
              <a:t>HR (management)</a:t>
            </a:r>
          </a:p>
          <a:p>
            <a:pPr lvl="1"/>
            <a:r>
              <a:rPr lang="en-US" sz="2200" dirty="0" smtClean="0"/>
              <a:t>Accounting</a:t>
            </a:r>
          </a:p>
          <a:p>
            <a:pPr lvl="1"/>
            <a:r>
              <a:rPr lang="en-US" sz="2200" dirty="0" smtClean="0"/>
              <a:t>Finance</a:t>
            </a:r>
          </a:p>
          <a:p>
            <a:pPr lvl="1"/>
            <a:r>
              <a:rPr lang="en-US" sz="2200" dirty="0" smtClean="0"/>
              <a:t>Economics</a:t>
            </a:r>
          </a:p>
          <a:p>
            <a:pPr lvl="1"/>
            <a:r>
              <a:rPr lang="en-US" sz="2200" dirty="0" smtClean="0"/>
              <a:t>Operations management</a:t>
            </a:r>
          </a:p>
          <a:p>
            <a:pPr lvl="1"/>
            <a:r>
              <a:rPr lang="en-US" sz="2200" dirty="0" smtClean="0"/>
              <a:t>Marketing</a:t>
            </a:r>
          </a:p>
          <a:p>
            <a:pPr lvl="1"/>
            <a:r>
              <a:rPr lang="en-US" sz="2200" dirty="0" smtClean="0"/>
              <a:t>Global implications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u="sng" dirty="0" smtClean="0"/>
              <a:t>MVSU Department of Business Administration:  Master of Business Administration (MBA) Cont’d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500" dirty="0" smtClean="0"/>
              <a:t>Prepares students to lead, efficiently and effectively, organizations from a system’s perspective.</a:t>
            </a:r>
          </a:p>
          <a:p>
            <a:endParaRPr lang="en-US" sz="2500" dirty="0"/>
          </a:p>
          <a:p>
            <a:r>
              <a:rPr lang="en-US" sz="2500" dirty="0" smtClean="0"/>
              <a:t>Students learn how to synergistically aid organizations with achieving organization goals and organizational effectiveness.</a:t>
            </a:r>
          </a:p>
          <a:p>
            <a:endParaRPr lang="en-US" sz="2500" dirty="0"/>
          </a:p>
          <a:p>
            <a:r>
              <a:rPr lang="en-US" sz="2500" dirty="0" smtClean="0"/>
              <a:t>Ultimately, students learn how to aid organizations with creating a sustainable competitive advantage in an ever changing competitive landscape.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Reasons MBA Degrees Are Highly Valued by Employers and Investors</a:t>
            </a:r>
            <a:endParaRPr lang="en-US" sz="3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MBA students are taught an advanced synergistic and integrated understanding of the knowledge of the functional areas of business concepts. </a:t>
            </a:r>
          </a:p>
          <a:p>
            <a:pPr marL="0" indent="0">
              <a:buNone/>
            </a:pPr>
            <a:endParaRPr lang="en-US" sz="2700" dirty="0" smtClean="0"/>
          </a:p>
          <a:p>
            <a:r>
              <a:rPr lang="en-US" sz="2700" dirty="0" smtClean="0"/>
              <a:t>MBA students are exposed to the organizational dynamics of working together in groups or on teams.</a:t>
            </a:r>
          </a:p>
          <a:p>
            <a:pPr lvl="1"/>
            <a:r>
              <a:rPr lang="en-US" sz="2200" i="1" dirty="0" smtClean="0"/>
              <a:t>Many organizations have realized the efficacy and potential strength in multiple ideas being generated in a group or team environment</a:t>
            </a:r>
            <a:r>
              <a:rPr lang="en-US" sz="2200" dirty="0" smtClean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8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Reasons MBA Degrees Are Highly Valued by Employers and Investors (Cont’d)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MBA students are taught problem solving techniques from a systems perspective: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Seeing how all of the “parts” fit together as a whole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(Asking the question: what is the end result?) and recognizing   	 the unique contributions all human and non-human resources. </a:t>
            </a:r>
          </a:p>
          <a:p>
            <a:endParaRPr lang="en-US" dirty="0"/>
          </a:p>
          <a:p>
            <a:r>
              <a:rPr lang="en-US" dirty="0" smtClean="0"/>
              <a:t>MBA students are taught critical thinking skills: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Where the uniqueness of human and non-human resources and a thorough knowledge of the external environment are weighted as to their impact on decisions for achieving competitive advantage for an organization.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u="sng" dirty="0" smtClean="0"/>
              <a:t>Frequently Asked Questions About the MVSU MBA Program</a:t>
            </a:r>
            <a:endParaRPr lang="en-US" sz="35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MBA online? </a:t>
            </a:r>
          </a:p>
          <a:p>
            <a:endParaRPr lang="en-US" dirty="0"/>
          </a:p>
          <a:p>
            <a:r>
              <a:rPr lang="en-US" dirty="0" smtClean="0"/>
              <a:t>Are there any graduate entrance exam requirements?</a:t>
            </a:r>
          </a:p>
          <a:p>
            <a:pPr lvl="1"/>
            <a:r>
              <a:rPr lang="en-US" sz="2100" i="1" dirty="0" smtClean="0"/>
              <a:t>No GMAT-Graduate Management Admissions Test</a:t>
            </a:r>
          </a:p>
          <a:p>
            <a:pPr lvl="1"/>
            <a:r>
              <a:rPr lang="en-US" sz="2100" i="1" dirty="0" smtClean="0"/>
              <a:t>No GRE-Graduate Record Examination</a:t>
            </a:r>
          </a:p>
          <a:p>
            <a:endParaRPr lang="en-US" sz="2500" i="1" dirty="0"/>
          </a:p>
          <a:p>
            <a:r>
              <a:rPr lang="en-US" sz="2800" dirty="0" smtClean="0"/>
              <a:t>How many hours are required to complete the MBA program?</a:t>
            </a:r>
            <a:endParaRPr lang="en-US" sz="2500" i="1" dirty="0" smtClean="0"/>
          </a:p>
        </p:txBody>
      </p:sp>
    </p:spTree>
    <p:extLst>
      <p:ext uri="{BB962C8B-B14F-4D97-AF65-F5344CB8AC3E}">
        <p14:creationId xmlns:p14="http://schemas.microsoft.com/office/powerpoint/2010/main" val="21801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</TotalTime>
  <Words>896</Words>
  <Application>Microsoft Office PowerPoint</Application>
  <PresentationFormat>On-screen Show (4:3)</PresentationFormat>
  <Paragraphs>139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Mississippi Valley State University (MVSU) “One Goal, One Team, One Valley, In Motion”!</vt:lpstr>
      <vt:lpstr>Brief MVSU Facts</vt:lpstr>
      <vt:lpstr>Brief MVSU Facts(Cont’d)</vt:lpstr>
      <vt:lpstr>Brief MVSU Facts(Cont’d)</vt:lpstr>
      <vt:lpstr>MVSU Department of Business Administration:  Master of Business Administration (MBA)</vt:lpstr>
      <vt:lpstr>MVSU Department of Business Administration:  Master of Business Administration (MBA) Cont’d</vt:lpstr>
      <vt:lpstr>Reasons MBA Degrees Are Highly Valued by Employers and Investors</vt:lpstr>
      <vt:lpstr>Reasons MBA Degrees Are Highly Valued by Employers and Investors (Cont’d)</vt:lpstr>
      <vt:lpstr>Frequently Asked Questions About the MVSU MBA Program</vt:lpstr>
      <vt:lpstr>Frequently Asked Questions About the MVSU MBA Program (Cont’d)</vt:lpstr>
      <vt:lpstr>MVSU MBA Program Specifics</vt:lpstr>
      <vt:lpstr>MVSU MBA Program Specifics (Cont’d)</vt:lpstr>
      <vt:lpstr>MVSU MBA Admissions Requirements</vt:lpstr>
      <vt:lpstr>MVSU MBA Admissions Requirements (Cont’d)</vt:lpstr>
      <vt:lpstr>MVSU MBA Graduation Requirements</vt:lpstr>
      <vt:lpstr>Other Interesting Facts About the MVSU MBA Program</vt:lpstr>
      <vt:lpstr>Other Interesting Facts About the MVSU MBA Program (Cont’d)</vt:lpstr>
      <vt:lpstr>MVSU Master of Business Administration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Mississippi Valley State University (MVSU) “One Goal, One Team, One Valley, In Motion”!</dc:title>
  <dc:creator>Dr. Jimmie S  Warren</dc:creator>
  <cp:lastModifiedBy>Dr. Jimmie S  Warren</cp:lastModifiedBy>
  <cp:revision>33</cp:revision>
  <dcterms:created xsi:type="dcterms:W3CDTF">2021-04-22T16:35:16Z</dcterms:created>
  <dcterms:modified xsi:type="dcterms:W3CDTF">2021-05-12T17:11:17Z</dcterms:modified>
</cp:coreProperties>
</file>